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513280"/>
        <c:axId val="142514816"/>
      </c:lineChart>
      <c:catAx>
        <c:axId val="1425132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42514816"/>
        <c:crosses val="autoZero"/>
        <c:auto val="1"/>
        <c:lblAlgn val="ctr"/>
        <c:lblOffset val="100"/>
        <c:noMultiLvlLbl val="0"/>
      </c:catAx>
      <c:valAx>
        <c:axId val="142514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5132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46258560"/>
        <c:axId val="146272640"/>
      </c:barChart>
      <c:catAx>
        <c:axId val="14625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6272640"/>
        <c:crosses val="autoZero"/>
        <c:auto val="1"/>
        <c:lblAlgn val="ctr"/>
        <c:lblOffset val="100"/>
        <c:noMultiLvlLbl val="0"/>
      </c:catAx>
      <c:valAx>
        <c:axId val="146272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62585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778368"/>
        <c:axId val="142780288"/>
      </c:lineChart>
      <c:catAx>
        <c:axId val="142778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42780288"/>
        <c:crosses val="autoZero"/>
        <c:auto val="1"/>
        <c:lblAlgn val="ctr"/>
        <c:lblOffset val="100"/>
        <c:noMultiLvlLbl val="0"/>
      </c:catAx>
      <c:valAx>
        <c:axId val="1427802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27783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853632"/>
        <c:axId val="142855552"/>
      </c:lineChart>
      <c:catAx>
        <c:axId val="142853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42855552"/>
        <c:crosses val="autoZero"/>
        <c:auto val="1"/>
        <c:lblAlgn val="ctr"/>
        <c:lblOffset val="100"/>
        <c:noMultiLvlLbl val="0"/>
      </c:catAx>
      <c:valAx>
        <c:axId val="1428555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28536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871552"/>
        <c:axId val="142890112"/>
      </c:lineChart>
      <c:catAx>
        <c:axId val="142871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42890112"/>
        <c:crosses val="autoZero"/>
        <c:auto val="1"/>
        <c:lblAlgn val="ctr"/>
        <c:lblOffset val="100"/>
        <c:noMultiLvlLbl val="0"/>
      </c:catAx>
      <c:valAx>
        <c:axId val="1428901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28715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970304"/>
        <c:axId val="145971840"/>
      </c:lineChart>
      <c:catAx>
        <c:axId val="1459703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45971840"/>
        <c:crosses val="autoZero"/>
        <c:auto val="1"/>
        <c:lblAlgn val="ctr"/>
        <c:lblOffset val="1000"/>
        <c:noMultiLvlLbl val="0"/>
      </c:catAx>
      <c:valAx>
        <c:axId val="145971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59703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45705216"/>
        <c:axId val="145715200"/>
      </c:barChart>
      <c:catAx>
        <c:axId val="145705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45715200"/>
        <c:crosses val="autoZero"/>
        <c:auto val="1"/>
        <c:lblAlgn val="ctr"/>
        <c:lblOffset val="100"/>
        <c:noMultiLvlLbl val="0"/>
      </c:catAx>
      <c:valAx>
        <c:axId val="1457152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5705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45831040"/>
        <c:axId val="145832576"/>
      </c:barChart>
      <c:catAx>
        <c:axId val="14583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5832576"/>
        <c:crosses val="autoZero"/>
        <c:auto val="1"/>
        <c:lblAlgn val="ctr"/>
        <c:lblOffset val="100"/>
        <c:noMultiLvlLbl val="0"/>
      </c:catAx>
      <c:valAx>
        <c:axId val="1458325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58310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45857536"/>
        <c:axId val="145867520"/>
      </c:barChart>
      <c:catAx>
        <c:axId val="14585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5867520"/>
        <c:crosses val="autoZero"/>
        <c:auto val="1"/>
        <c:lblAlgn val="ctr"/>
        <c:lblOffset val="100"/>
        <c:noMultiLvlLbl val="0"/>
      </c:catAx>
      <c:valAx>
        <c:axId val="145867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58575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356096"/>
        <c:axId val="146366464"/>
      </c:lineChart>
      <c:catAx>
        <c:axId val="14635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6366464"/>
        <c:crosses val="autoZero"/>
        <c:auto val="1"/>
        <c:lblAlgn val="ctr"/>
        <c:lblOffset val="100"/>
        <c:noMultiLvlLbl val="0"/>
      </c:catAx>
      <c:valAx>
        <c:axId val="146366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63560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46043648"/>
        <c:axId val="146045184"/>
      </c:barChart>
      <c:catAx>
        <c:axId val="14604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6045184"/>
        <c:crosses val="autoZero"/>
        <c:auto val="1"/>
        <c:lblAlgn val="ctr"/>
        <c:lblOffset val="100"/>
        <c:noMultiLvlLbl val="0"/>
      </c:catAx>
      <c:valAx>
        <c:axId val="1460451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60436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46094720"/>
        <c:axId val="146100608"/>
      </c:barChart>
      <c:catAx>
        <c:axId val="14609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6100608"/>
        <c:crosses val="autoZero"/>
        <c:auto val="1"/>
        <c:lblAlgn val="ctr"/>
        <c:lblOffset val="100"/>
        <c:noMultiLvlLbl val="0"/>
      </c:catAx>
      <c:valAx>
        <c:axId val="1461006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60947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139008"/>
        <c:axId val="146140544"/>
      </c:lineChart>
      <c:catAx>
        <c:axId val="14613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6140544"/>
        <c:crosses val="autoZero"/>
        <c:auto val="1"/>
        <c:lblAlgn val="ctr"/>
        <c:lblOffset val="100"/>
        <c:noMultiLvlLbl val="0"/>
      </c:catAx>
      <c:valAx>
        <c:axId val="1461405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6139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28.09.2021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1053</cp:revision>
  <dcterms:created xsi:type="dcterms:W3CDTF">2018-06-24T09:54:07Z</dcterms:created>
  <dcterms:modified xsi:type="dcterms:W3CDTF">2021-09-28T11:56:27Z</dcterms:modified>
</cp:coreProperties>
</file>